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Presentation</Application>
  <PresentationFormat>On-screen Show (4:3)</PresentationFormat>
  <Paragraphs>0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1" baseType="lpstr">
      <vt:lpstr>Arial</vt:lpstr>
      <vt:lpstr>SimSun</vt:lpstr>
      <vt:lpstr>Wingdings</vt:lpstr>
      <vt:lpstr>Microsoft YaHei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Yoseph Nagaasa</cp:lastModifiedBy>
  <cp:revision>2</cp:revision>
  <dcterms:created xsi:type="dcterms:W3CDTF">2006-08-16T00:00:00Z</dcterms:created>
  <dcterms:modified xsi:type="dcterms:W3CDTF">2026-04-10T02:41:32Z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B4AE6D058F4E46B29C65C31D2954136A_13</vt:lpwstr>
  </property>
  <property fmtid="{D5CDD505-2E9C-101B-9397-08002B2CF9AE}" pid="3" name="KSOProductBuildVer">
    <vt:lpwstr>1033-12.2.0.23196</vt:lpwstr>
  </property>
</Properties>
</file>